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4"/>
    <p:restoredTop sz="94685"/>
  </p:normalViewPr>
  <p:slideViewPr>
    <p:cSldViewPr snapToGrid="0" snapToObjects="1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48F27-1E35-9E44-BC69-72DCE9A8EEDB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3707D-CFC5-3A4B-B221-4D80C0235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8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3707D-CFC5-3A4B-B221-4D80C02353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8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1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9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3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5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8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4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2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6667D-DFA8-B840-BD8C-2E09EDF02D77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DFE25-92A1-5443-991A-76819F63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6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8" y="989351"/>
            <a:ext cx="9144000" cy="1028128"/>
          </a:xfrm>
        </p:spPr>
        <p:txBody>
          <a:bodyPr/>
          <a:lstStyle/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NSC WG:E INNOVATION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4203" y="3132945"/>
            <a:ext cx="10253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Chair Andrew Nelson </a:t>
            </a:r>
          </a:p>
          <a:p>
            <a:r>
              <a:rPr lang="en-US" sz="4000" b="1" dirty="0">
                <a:solidFill>
                  <a:schemeClr val="tx2"/>
                </a:solidFill>
              </a:rPr>
              <a:t>Deputy. Claire Skentelbery (NIA)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11D419-D9FF-423E-BD6B-9C1B29D8E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759" y="5073200"/>
            <a:ext cx="5029902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48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328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+mn-lt"/>
              </a:rPr>
              <a:t>AIMS AND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4844" y="1318022"/>
            <a:ext cx="992231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Aim: </a:t>
            </a:r>
            <a:r>
              <a:rPr lang="en-US" sz="2800" dirty="0">
                <a:solidFill>
                  <a:schemeClr val="tx2"/>
                </a:solidFill>
              </a:rPr>
              <a:t>to seek out innovations within EU projects suitable for industrial application and ask for input on further goals of the working group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Objectives:</a:t>
            </a:r>
          </a:p>
          <a:p>
            <a:pPr marL="457200" lvl="0" indent="-457200">
              <a:buFont typeface="Wingdings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to step forward to support innovation for industry</a:t>
            </a:r>
            <a:endParaRPr lang="en-GB" sz="2800" dirty="0">
              <a:solidFill>
                <a:schemeClr val="tx2"/>
              </a:solidFill>
            </a:endParaRPr>
          </a:p>
          <a:p>
            <a:pPr marL="457200" lvl="0" indent="-457200">
              <a:buFont typeface="Wingdings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to target not only industrial scale but also  SMEs</a:t>
            </a:r>
          </a:p>
          <a:p>
            <a:pPr marL="457200" lvl="0" indent="-457200">
              <a:buFont typeface="Wingdings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to push nanotechnology towards the market by </a:t>
            </a:r>
            <a:r>
              <a:rPr lang="en-US" sz="2800" dirty="0" err="1">
                <a:solidFill>
                  <a:schemeClr val="tx2"/>
                </a:solidFill>
              </a:rPr>
              <a:t>utilising</a:t>
            </a:r>
            <a:r>
              <a:rPr lang="en-US" sz="2800" dirty="0">
                <a:solidFill>
                  <a:schemeClr val="tx2"/>
                </a:solidFill>
              </a:rPr>
              <a:t> the knowledge already gathered.</a:t>
            </a:r>
            <a:endParaRPr lang="en-GB" sz="2800" dirty="0">
              <a:solidFill>
                <a:schemeClr val="tx2"/>
              </a:solidFill>
            </a:endParaRPr>
          </a:p>
          <a:p>
            <a:pPr marL="457200" lvl="0" indent="-457200">
              <a:buFont typeface="Wingdings" charset="2"/>
              <a:buChar char="§"/>
            </a:pPr>
            <a:r>
              <a:rPr lang="en-GB" sz="2800" dirty="0">
                <a:solidFill>
                  <a:schemeClr val="tx2"/>
                </a:solidFill>
              </a:rPr>
              <a:t>t</a:t>
            </a:r>
            <a:r>
              <a:rPr lang="en-US" sz="2800" dirty="0">
                <a:solidFill>
                  <a:schemeClr val="tx2"/>
                </a:solidFill>
              </a:rPr>
              <a:t>o push research results towards publicly available know-how.</a:t>
            </a:r>
            <a:endParaRPr lang="en-GB" sz="2800" dirty="0">
              <a:solidFill>
                <a:schemeClr val="tx2"/>
              </a:solidFill>
            </a:endParaRPr>
          </a:p>
          <a:p>
            <a:pPr marL="457200" lvl="0" indent="-457200">
              <a:buFont typeface="Wingdings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upscaling safety testing.</a:t>
            </a:r>
          </a:p>
          <a:p>
            <a:pPr marL="457200" lvl="0" indent="-457200">
              <a:buFont typeface="Wingdings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to encourage  the move to high-throughput testing since this is more appropriate to end users</a:t>
            </a:r>
            <a:endParaRPr lang="en-GB" sz="2800" b="1" dirty="0">
              <a:solidFill>
                <a:schemeClr val="tx2"/>
              </a:solidFill>
            </a:endParaRPr>
          </a:p>
          <a:p>
            <a:r>
              <a:rPr lang="en-GB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295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Calibri" charset="0"/>
                <a:ea typeface="Calibri" charset="0"/>
                <a:cs typeface="Calibri" charset="0"/>
              </a:rPr>
              <a:t>FUNCTION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079863" y="1438739"/>
            <a:ext cx="10337074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tx2"/>
                </a:solidFill>
              </a:rPr>
              <a:t>WG:E provides a platform:-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for scientists to provide updates on innovation in </a:t>
            </a:r>
            <a:r>
              <a:rPr lang="en-US" sz="2400" dirty="0" err="1">
                <a:solidFill>
                  <a:schemeClr val="tx2"/>
                </a:solidFill>
              </a:rPr>
              <a:t>nanosafety</a:t>
            </a:r>
            <a:r>
              <a:rPr lang="en-US" sz="2400" dirty="0">
                <a:solidFill>
                  <a:schemeClr val="tx2"/>
                </a:solidFill>
              </a:rPr>
              <a:t> developments arising (mostly from EU funded) </a:t>
            </a:r>
            <a:r>
              <a:rPr lang="en-US" sz="2400" dirty="0" err="1">
                <a:solidFill>
                  <a:schemeClr val="tx2"/>
                </a:solidFill>
              </a:rPr>
              <a:t>nanosafety</a:t>
            </a:r>
            <a:r>
              <a:rPr lang="en-US" sz="2400" dirty="0">
                <a:solidFill>
                  <a:schemeClr val="tx2"/>
                </a:solidFill>
              </a:rPr>
              <a:t> projects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to address environmental, health, and safety questions about nanomaterials and how these can be translated to the “real world”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to identify gaps in knowledge and research priorities especially with respect to bridging the gap between end users, regulators and innovators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to summarize the achievements of NSC projects on innovation for example to facilitate NSC reviews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to seek commonalities in all NSC projects relating  to the transferring of  research to end users, regulators and manufacturers</a:t>
            </a:r>
          </a:p>
        </p:txBody>
      </p:sp>
    </p:spTree>
    <p:extLst>
      <p:ext uri="{BB962C8B-B14F-4D97-AF65-F5344CB8AC3E}">
        <p14:creationId xmlns:p14="http://schemas.microsoft.com/office/powerpoint/2010/main" val="183847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844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latin typeface="+mn-lt"/>
              </a:rPr>
              <a:t>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3109" y="1093426"/>
            <a:ext cx="104306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chemeClr val="tx2"/>
                </a:solidFill>
              </a:rPr>
              <a:t>WG:E Innovation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New group within NSC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Two telecon meetings in June and September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</a:rPr>
              <a:t>Sub-group 1.  Chemical Safety by Design (</a:t>
            </a:r>
            <a:r>
              <a:rPr lang="en-US" sz="3200" dirty="0" err="1">
                <a:solidFill>
                  <a:schemeClr val="tx2"/>
                </a:solidFill>
              </a:rPr>
              <a:t>CSbD</a:t>
            </a:r>
            <a:r>
              <a:rPr lang="en-US" sz="3200" dirty="0">
                <a:solidFill>
                  <a:schemeClr val="tx2"/>
                </a:solidFill>
              </a:rPr>
              <a:t>)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2"/>
                </a:solidFill>
              </a:rPr>
              <a:t>CSbD</a:t>
            </a:r>
            <a:r>
              <a:rPr lang="en-US" sz="3200" dirty="0">
                <a:solidFill>
                  <a:schemeClr val="tx2"/>
                </a:solidFill>
              </a:rPr>
              <a:t> has already held two </a:t>
            </a:r>
            <a:r>
              <a:rPr lang="en-US" sz="3200" dirty="0" err="1">
                <a:solidFill>
                  <a:schemeClr val="tx2"/>
                </a:solidFill>
              </a:rPr>
              <a:t>telecons</a:t>
            </a:r>
            <a:r>
              <a:rPr lang="en-US" sz="3200" dirty="0">
                <a:solidFill>
                  <a:schemeClr val="tx2"/>
                </a:solidFill>
              </a:rPr>
              <a:t>, written short report and hosted a meeting last week in Vienna.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i="1" dirty="0">
                <a:solidFill>
                  <a:schemeClr val="tx2"/>
                </a:solidFill>
              </a:rPr>
              <a:t>Minutes from all meetings are available on request</a:t>
            </a:r>
          </a:p>
          <a:p>
            <a:endParaRPr lang="en-US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49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</Language>
    <ThematicsTaxHTField0 xmlns="db0be1e0-95ce-4d26-ba6e-ac62f9f487df">
      <Terms xmlns="http://schemas.microsoft.com/office/infopath/2007/PartnerControls"/>
    </ThematicsTaxHTField0>
    <ThumbnailImage xmlns="db0be1e0-95ce-4d26-ba6e-ac62f9f487df" xsi:nil="true"/>
    <BackwardLinks xmlns="db0be1e0-95ce-4d26-ba6e-ac62f9f487df">0</BackwardLinks>
    <ThumbnailImageUrl xmlns="db0be1e0-95ce-4d26-ba6e-ac62f9f487df" xsi:nil="true"/>
    <Summary xmlns="db0be1e0-95ce-4d26-ba6e-ac62f9f487df" xsi:nil="true"/>
    <BigPicture xmlns="db0be1e0-95ce-4d26-ba6e-ac62f9f487df" xsi:nil="true"/>
    <TaxCatchAll xmlns="25ab6918-e79e-461c-be65-ccc64e8e92f9"/>
    <PublicTaxHTField0 xmlns="db0be1e0-95ce-4d26-ba6e-ac62f9f487df">
      <Terms xmlns="http://schemas.microsoft.com/office/infopath/2007/PartnerControls"/>
    </PublicTaxHTField0>
    <TaxKeywordTaxHTField xmlns="25ab6918-e79e-461c-be65-ccc64e8e92f9">
      <Terms xmlns="http://schemas.microsoft.com/office/infopath/2007/PartnerControls"/>
    </TaxKeywordTaxHTField>
    <CenterAndUnitTaxHTField0 xmlns="db0be1e0-95ce-4d26-ba6e-ac62f9f487df">
      <Terms xmlns="http://schemas.microsoft.com/office/infopath/2007/PartnerControls"/>
    </CenterAndUnitTaxHTField0>
    <TypologyTaxHTField0 xmlns="db0be1e0-95ce-4d26-ba6e-ac62f9f487df">
      <Terms xmlns="http://schemas.microsoft.com/office/infopath/2007/PartnerControls"/>
    </TypologyTaxHTField0>
    <ManualDate xmlns="db0be1e0-95ce-4d26-ba6e-ac62f9f487df" xsi:nil="true"/>
    <OrganisationTaxHTField0 xmlns="db0be1e0-95ce-4d26-ba6e-ac62f9f487df">
      <Terms xmlns="http://schemas.microsoft.com/office/infopath/2007/PartnerControls"/>
    </OrganisationTaxHTField0>
    <BigPictureUrl xmlns="db0be1e0-95ce-4d26-ba6e-ac62f9f487df" xsi:nil="true"/>
    <DisplayedDate xmlns="db0be1e0-95ce-4d26-ba6e-ac62f9f487df">2018-11-29T13:22:42+00:00</DisplayedDate>
  </documentManagement>
</p:properties>
</file>

<file path=customXml/item2.xml><?xml version="1.0" encoding="utf-8"?>
<?mso-contentType ?>
<spe:Receivers xmlns:spe="http://schemas.microsoft.com/sharepoint/events">
  <Receiver>
    <Name>Office document_ItemAdded</Name>
    <Synchronization>Synchronous</Synchronization>
    <Type>10001</Type>
    <SequenceNumber>11001</SequenceNumber>
    <Url/>
    <Assembly>CEA.I2I.Web.Core, Version=1.0.0.0, Culture=neutral, PublicKeyToken=39d5d856cb1a3e17</Assembly>
    <Class>CEA.I2I.Web.Core.Receivers.OfficeDocumentEventReceiver</Class>
    <Data/>
    <Filter/>
  </Receiver>
  <Receiver>
    <Name>Office document_ItemUpdated</Name>
    <Synchronization>Synchronous</Synchronization>
    <Type>10002</Type>
    <SequenceNumber>11001</SequenceNumber>
    <Url/>
    <Assembly>CEA.I2I.Web.Core, Version=1.0.0.0, Culture=neutral, PublicKeyToken=39d5d856cb1a3e17</Assembly>
    <Class>CEA.I2I.Web.Core.Receivers.OfficeDocumentEventReceiver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ffice document" ma:contentTypeID="0x0101009AC65FE4C57B4241B7BB126C82049321002E4543772A4E2A4BABED427F809F63D0" ma:contentTypeVersion="20" ma:contentTypeDescription="Create a new document." ma:contentTypeScope="" ma:versionID="6cfc2b2ac60de66cbf69e57743c60c65">
  <xsd:schema xmlns:xsd="http://www.w3.org/2001/XMLSchema" xmlns:xs="http://www.w3.org/2001/XMLSchema" xmlns:p="http://schemas.microsoft.com/office/2006/metadata/properties" xmlns:ns1="http://schemas.microsoft.com/sharepoint/v3" xmlns:ns2="db0be1e0-95ce-4d26-ba6e-ac62f9f487df" xmlns:ns3="25ab6918-e79e-461c-be65-ccc64e8e92f9" targetNamespace="http://schemas.microsoft.com/office/2006/metadata/properties" ma:root="true" ma:fieldsID="af2c2cd085a3aceb313b431aaf175c70" ns1:_="" ns2:_="" ns3:_="">
    <xsd:import namespace="http://schemas.microsoft.com/sharepoint/v3"/>
    <xsd:import namespace="db0be1e0-95ce-4d26-ba6e-ac62f9f487df"/>
    <xsd:import namespace="25ab6918-e79e-461c-be65-ccc64e8e92f9"/>
    <xsd:element name="properties">
      <xsd:complexType>
        <xsd:sequence>
          <xsd:element name="documentManagement">
            <xsd:complexType>
              <xsd:all>
                <xsd:element ref="ns1:Language" minOccurs="0"/>
                <xsd:element ref="ns2:BackwardLinks" minOccurs="0"/>
                <xsd:element ref="ns2:ThematicsTaxHTField0" minOccurs="0"/>
                <xsd:element ref="ns3:TaxCatchAll" minOccurs="0"/>
                <xsd:element ref="ns3:TaxCatchAllLabel" minOccurs="0"/>
                <xsd:element ref="ns2:CenterAndUnitTaxHTField0" minOccurs="0"/>
                <xsd:element ref="ns3:TaxKeywordTaxHTField" minOccurs="0"/>
                <xsd:element ref="ns2:TypologyTaxHTField0" minOccurs="0"/>
                <xsd:element ref="ns2:OrganisationTaxHTField0" minOccurs="0"/>
                <xsd:element ref="ns2:PublicTaxHTField0" minOccurs="0"/>
                <xsd:element ref="ns2:Summary" minOccurs="0"/>
                <xsd:element ref="ns2:ThumbnailImage" minOccurs="0"/>
                <xsd:element ref="ns2:ThumbnailImageUrl" minOccurs="0"/>
                <xsd:element ref="ns2:BigPicture" minOccurs="0"/>
                <xsd:element ref="ns2:BigPictureUrl" minOccurs="0"/>
                <xsd:element ref="ns2:ManualDate" minOccurs="0"/>
                <xsd:element ref="ns2:Displayed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5" nillable="true" ma:displayName="Language" ma:default="English" ma:internalName="Language">
      <xsd:simpleType>
        <xsd:union memberTypes="dms:Text">
          <xsd:simpleType>
            <xsd:restriction base="dms:Choice">
              <xsd:enumeration value="Arabic (Saudi Arabia)"/>
              <xsd:enumeration value="Bulgarian (Bulgaria)"/>
              <xsd:enumeration value="Chinese (Hong Kong S.A.R.)"/>
              <xsd:enumeration value="Chinese (People's Republic of China)"/>
              <xsd:enumeration value="Chinese (Taiwan)"/>
              <xsd:enumeration value="Croatian (Croatia)"/>
              <xsd:enumeration value="Czech (Czech Republic)"/>
              <xsd:enumeration value="Danish (Denmark)"/>
              <xsd:enumeration value="Dutch (Netherlands)"/>
              <xsd:enumeration value="English"/>
              <xsd:enumeration value="Estonian (Estonia)"/>
              <xsd:enumeration value="Finnish (Finland)"/>
              <xsd:enumeration value="French (France)"/>
              <xsd:enumeration value="German (Germany)"/>
              <xsd:enumeration value="Greek (Greece)"/>
              <xsd:enumeration value="Hebrew (Israel)"/>
              <xsd:enumeration value="Hindi (India)"/>
              <xsd:enumeration value="Hungarian (Hungary)"/>
              <xsd:enumeration value="Indonesian (Indonesia)"/>
              <xsd:enumeration value="Italian (Italy)"/>
              <xsd:enumeration value="Japanese (Japan)"/>
              <xsd:enumeration value="Korean (Korea)"/>
              <xsd:enumeration value="Latvian (Latvia)"/>
              <xsd:enumeration value="Lithuanian (Lithuania)"/>
              <xsd:enumeration value="Malay (Malaysia)"/>
              <xsd:enumeration value="Norwegian (Bokmal) (Norway)"/>
              <xsd:enumeration value="Polish (Poland)"/>
              <xsd:enumeration value="Portuguese (Brazil)"/>
              <xsd:enumeration value="Portuguese (Portugal)"/>
              <xsd:enumeration value="Romanian (Romania)"/>
              <xsd:enumeration value="Russian (Russia)"/>
              <xsd:enumeration value="Serbian (Latin) (Serbia)"/>
              <xsd:enumeration value="Slovak (Slovakia)"/>
              <xsd:enumeration value="Slovenian (Slovenia)"/>
              <xsd:enumeration value="Spanish (Spain)"/>
              <xsd:enumeration value="Swedish (Sweden)"/>
              <xsd:enumeration value="Thai (Thailand)"/>
              <xsd:enumeration value="Turkish (Turkey)"/>
              <xsd:enumeration value="Ukrainian (Ukraine)"/>
              <xsd:enumeration value="Urdu (Islamic Republic of Pakistan)"/>
              <xsd:enumeration value="Vietnamese (Vietnam)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0be1e0-95ce-4d26-ba6e-ac62f9f487df" elementFormDefault="qualified">
    <xsd:import namespace="http://schemas.microsoft.com/office/2006/documentManagement/types"/>
    <xsd:import namespace="http://schemas.microsoft.com/office/infopath/2007/PartnerControls"/>
    <xsd:element name="BackwardLinks" ma:index="6" nillable="true" ma:displayName="Incoming Links" ma:internalName="BackwardLinks" ma:readOnly="false">
      <xsd:simpleType>
        <xsd:restriction base="dms:Text"/>
      </xsd:simpleType>
    </xsd:element>
    <xsd:element name="ThematicsTaxHTField0" ma:index="8" nillable="true" ma:taxonomy="true" ma:internalName="ThematicsTaxHTField0" ma:taxonomyFieldName="Thematics" ma:displayName="Thematics" ma:fieldId="{c4af68e9-307a-4318-8504-f93285936fc7}" ma:taxonomyMulti="true" ma:sspId="db42cb7a-152b-46e1-84f8-120076572e66" ma:termSetId="c0870541-22b3-4848-af9f-de49470051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enterAndUnitTaxHTField0" ma:index="12" nillable="true" ma:taxonomy="true" ma:internalName="CenterAndUnitTaxHTField0" ma:taxonomyFieldName="CenterAndUnit" ma:displayName="Center and unit" ma:fieldId="{facf9d3d-8cf6-4fab-8f4b-dfbbe29f3a4b}" ma:taxonomyMulti="true" ma:sspId="db42cb7a-152b-46e1-84f8-120076572e66" ma:termSetId="1f7dc335-2495-44ba-8f3a-aabb7aea02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ypologyTaxHTField0" ma:index="18" nillable="true" ma:taxonomy="true" ma:internalName="TypologyTaxHTField0" ma:taxonomyFieldName="Typology" ma:displayName="Typology" ma:readOnly="false" ma:fieldId="{fca8d298-920d-4815-a20b-c1a36091f1f7}" ma:taxonomyMulti="true" ma:sspId="db42cb7a-152b-46e1-84f8-120076572e66" ma:termSetId="d58202c0-81e3-430d-bad2-9e6f48d3ff4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rganisationTaxHTField0" ma:index="20" nillable="true" ma:taxonomy="true" ma:internalName="OrganisationTaxHTField0" ma:taxonomyFieldName="Organisation" ma:displayName="Organisation" ma:readOnly="false" ma:fieldId="{dacc8977-bae2-4cdb-ba56-0a020a4af99a}" ma:taxonomyMulti="true" ma:sspId="db42cb7a-152b-46e1-84f8-120076572e66" ma:termSetId="1f7dc335-2495-44ba-8f3a-aabb7aea02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ublicTaxHTField0" ma:index="22" nillable="true" ma:taxonomy="true" ma:internalName="PublicTaxHTField0" ma:taxonomyFieldName="Public" ma:displayName="Public" ma:readOnly="false" ma:fieldId="{7196c7f4-9f00-45cf-9674-ae6fd7f8c9dc}" ma:taxonomyMulti="true" ma:sspId="db42cb7a-152b-46e1-84f8-120076572e66" ma:termSetId="ce103ae6-73b5-4cf6-9df1-17c8e38d2e9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ummary" ma:index="24" nillable="true" ma:displayName="Summary" ma:internalName="Summary" ma:readOnly="false">
      <xsd:simpleType>
        <xsd:restriction base="dms:Note">
          <xsd:maxLength value="255"/>
        </xsd:restriction>
      </xsd:simpleType>
    </xsd:element>
    <xsd:element name="ThumbnailImage" ma:index="25" nillable="true" ma:displayName="Poster picture" ma:internalName="ThumbnailImage" ma:readOnly="false">
      <xsd:simpleType>
        <xsd:restriction base="dms:Unknown"/>
      </xsd:simpleType>
    </xsd:element>
    <xsd:element name="ThumbnailImageUrl" ma:index="26" nillable="true" ma:displayName="ThumbnailImageUrl" ma:hidden="true" ma:internalName="ThumbnailImageUrl" ma:readOnly="false" ma:showField="FALSE">
      <xsd:simpleType>
        <xsd:restriction base="dms:Text"/>
      </xsd:simpleType>
    </xsd:element>
    <xsd:element name="BigPicture" ma:index="27" nillable="true" ma:displayName="Big picture" ma:internalName="BigPicture" ma:readOnly="false">
      <xsd:simpleType>
        <xsd:restriction base="dms:Unknown"/>
      </xsd:simpleType>
    </xsd:element>
    <xsd:element name="BigPictureUrl" ma:index="28" nillable="true" ma:displayName="BigPictureUrl" ma:hidden="true" ma:internalName="BigPictureUrl" ma:readOnly="false" ma:showField="FALSE">
      <xsd:simpleType>
        <xsd:restriction base="dms:Text"/>
      </xsd:simpleType>
    </xsd:element>
    <xsd:element name="ManualDate" ma:index="29" nillable="true" ma:displayName="Manual date" ma:format="DateTime" ma:LCID="1033" ma:internalName="ManualDate" ma:readOnly="false">
      <xsd:simpleType>
        <xsd:restriction base="dms:DateTime"/>
      </xsd:simpleType>
    </xsd:element>
    <xsd:element name="DisplayedDate" ma:index="30" nillable="true" ma:displayName="Displayed date" ma:format="DateTime" ma:LCID="1033" ma:internalName="Displayed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b6918-e79e-461c-be65-ccc64e8e92f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description="" ma:hidden="true" ma:list="{2be8e7d2-0bc1-4506-9461-e33bbef93406}" ma:internalName="TaxCatchAll" ma:showField="CatchAllData" ma:web="25ab6918-e79e-461c-be65-ccc64e8e92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2be8e7d2-0bc1-4506-9461-e33bbef93406}" ma:internalName="TaxCatchAllLabel" ma:readOnly="true" ma:showField="CatchAllDataLabel" ma:web="25ab6918-e79e-461c-be65-ccc64e8e92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4" nillable="true" ma:taxonomy="true" ma:internalName="TaxKeywordTaxHTField" ma:taxonomyFieldName="TaxKeyword" ma:displayName="Enterprise Keywords" ma:fieldId="{23f27201-bee3-471e-b2e7-b64fd8b7ca38}" ma:taxonomyMulti="true" ma:sspId="db42cb7a-152b-46e1-84f8-120076572e6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310A0E-2A90-4075-AE1F-12B1A29D3409}"/>
</file>

<file path=customXml/itemProps2.xml><?xml version="1.0" encoding="utf-8"?>
<ds:datastoreItem xmlns:ds="http://schemas.openxmlformats.org/officeDocument/2006/customXml" ds:itemID="{CD7074ED-E9B8-4C79-8DCA-F0AD9A0B0E32}"/>
</file>

<file path=customXml/itemProps3.xml><?xml version="1.0" encoding="utf-8"?>
<ds:datastoreItem xmlns:ds="http://schemas.openxmlformats.org/officeDocument/2006/customXml" ds:itemID="{47C098DD-60B1-4C7D-BFD5-C78447054AC2}"/>
</file>

<file path=customXml/itemProps4.xml><?xml version="1.0" encoding="utf-8"?>
<ds:datastoreItem xmlns:ds="http://schemas.openxmlformats.org/officeDocument/2006/customXml" ds:itemID="{B06A3D9E-7E28-4514-A4CE-7B3FE32BA3A8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265</Words>
  <Application>Microsoft Office PowerPoint</Application>
  <PresentationFormat>Widescreen</PresentationFormat>
  <Paragraphs>28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NSC WG:E INNOVATION</vt:lpstr>
      <vt:lpstr>AIMS AND OBJECTIVES</vt:lpstr>
      <vt:lpstr>FUNCTION</vt:lpstr>
      <vt:lpstr>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NSC WG:E INNOVATION</dc:title>
  <dc:creator>Microsoft Office User</dc:creator>
  <cp:lastModifiedBy>Claire Skentelbery</cp:lastModifiedBy>
  <cp:revision>24</cp:revision>
  <dcterms:created xsi:type="dcterms:W3CDTF">2018-11-06T12:20:21Z</dcterms:created>
  <dcterms:modified xsi:type="dcterms:W3CDTF">2018-11-07T11:13:32Z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0x0101009AC65FE4C57B4241B7BB126C82049321002E4543772A4E2A4BABED427F809F63D0</vt:lpwstr>
  </property>
  <property fmtid="{D5CDD505-2E9C-101B-9397-08002B2CF9AE}" pid="3" name="TaxKeyword">
    <vt:lpwstr/>
  </property>
</Properties>
</file>